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4CAF1B-F372-4FA1-AEA0-DCE2DF54541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88A0CEC-06A8-4399-8F8A-D1D51629D4B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F35314-FE15-499E-ADC2-23DB26F23B0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06CC5C-BFB7-4CFA-BDD8-B162040D4A3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2BB678-2998-4164-B631-0F50119DF1C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6EDFC4-5884-4587-AC2E-7480EE9F0CA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710B24-A5ED-48B0-949A-7CE745AF937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8C5936-0864-4C21-9B26-8D8F98DD78B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669F53-204F-49D4-B114-643C77195A4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243AE4-4481-4FCF-BE87-F57101D3F17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2E1FA9-209D-48D5-B728-F0FF70A47C1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08064A-5263-4251-B436-EE996EE842C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760" cy="27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880" cy="27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64721D2-DC4B-400D-8C7F-51BB1CF0303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880" cy="27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400" cy="51411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000" cy="26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080" cy="2890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520" cy="202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Прямоугольник 5"/>
          <p:cNvSpPr/>
          <p:nvPr/>
        </p:nvSpPr>
        <p:spPr>
          <a:xfrm>
            <a:off x="1640880" y="4588920"/>
            <a:ext cx="2997000" cy="26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96" name="Изображение 40"/>
          <p:cNvSpPr/>
          <p:nvPr/>
        </p:nvSpPr>
        <p:spPr>
          <a:xfrm>
            <a:off x="867240" y="3587040"/>
            <a:ext cx="254880" cy="2548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360" cy="1131480"/>
          </a:xfrm>
          <a:prstGeom prst="rect">
            <a:avLst/>
          </a:prstGeom>
          <a:ln w="0">
            <a:noFill/>
          </a:ln>
        </p:spPr>
      </p:pic>
      <p:pic>
        <p:nvPicPr>
          <p:cNvPr id="19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400" cy="5141160"/>
          </a:xfrm>
          <a:prstGeom prst="rect">
            <a:avLst/>
          </a:prstGeom>
          <a:ln w="0">
            <a:noFill/>
          </a:ln>
        </p:spPr>
      </p:pic>
      <p:sp>
        <p:nvSpPr>
          <p:cNvPr id="199" name=""/>
          <p:cNvSpPr/>
          <p:nvPr/>
        </p:nvSpPr>
        <p:spPr>
          <a:xfrm>
            <a:off x="466200" y="1728360"/>
            <a:ext cx="4744800" cy="102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400" cy="3562200"/>
            <a:chOff x="4756680" y="883800"/>
            <a:chExt cx="4469400" cy="35622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400" cy="35622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760"/>
              <a:ext cx="1737000" cy="27723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760" cy="17355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9440"/>
            <a:ext cx="2391120" cy="35960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240" cy="239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48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160" cy="7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600" cy="344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120" cy="51411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960" cy="176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0680" cy="18932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080" cy="48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1523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2024-09-02T16:51:58Z</dcterms:modified>
  <cp:revision>42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